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81" d="100"/>
          <a:sy n="81" d="100"/>
        </p:scale>
        <p:origin x="-112" y="-3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slide" Target="slides/slide6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247DF-C2AE-4202-A946-E648ECE5EB5F}" type="datetimeFigureOut">
              <a:rPr lang="en-US" smtClean="0"/>
              <a:pPr/>
              <a:t>3/17/10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53FC7-4AB4-42EC-9DE0-E68E573533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247DF-C2AE-4202-A946-E648ECE5EB5F}" type="datetimeFigureOut">
              <a:rPr lang="en-US" smtClean="0"/>
              <a:pPr/>
              <a:t>3/17/10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53FC7-4AB4-42EC-9DE0-E68E573533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247DF-C2AE-4202-A946-E648ECE5EB5F}" type="datetimeFigureOut">
              <a:rPr lang="en-US" smtClean="0"/>
              <a:pPr/>
              <a:t>3/17/10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53FC7-4AB4-42EC-9DE0-E68E573533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247DF-C2AE-4202-A946-E648ECE5EB5F}" type="datetimeFigureOut">
              <a:rPr lang="en-US" smtClean="0"/>
              <a:pPr/>
              <a:t>3/17/10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53FC7-4AB4-42EC-9DE0-E68E573533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247DF-C2AE-4202-A946-E648ECE5EB5F}" type="datetimeFigureOut">
              <a:rPr lang="en-US" smtClean="0"/>
              <a:pPr/>
              <a:t>3/17/10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53FC7-4AB4-42EC-9DE0-E68E573533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247DF-C2AE-4202-A946-E648ECE5EB5F}" type="datetimeFigureOut">
              <a:rPr lang="en-US" smtClean="0"/>
              <a:pPr/>
              <a:t>3/17/10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53FC7-4AB4-42EC-9DE0-E68E573533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247DF-C2AE-4202-A946-E648ECE5EB5F}" type="datetimeFigureOut">
              <a:rPr lang="en-US" smtClean="0"/>
              <a:pPr/>
              <a:t>3/17/10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53FC7-4AB4-42EC-9DE0-E68E573533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247DF-C2AE-4202-A946-E648ECE5EB5F}" type="datetimeFigureOut">
              <a:rPr lang="en-US" smtClean="0"/>
              <a:pPr/>
              <a:t>3/17/10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53FC7-4AB4-42EC-9DE0-E68E573533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247DF-C2AE-4202-A946-E648ECE5EB5F}" type="datetimeFigureOut">
              <a:rPr lang="en-US" smtClean="0"/>
              <a:pPr/>
              <a:t>3/17/10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53FC7-4AB4-42EC-9DE0-E68E573533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247DF-C2AE-4202-A946-E648ECE5EB5F}" type="datetimeFigureOut">
              <a:rPr lang="en-US" smtClean="0"/>
              <a:pPr/>
              <a:t>3/17/10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53FC7-4AB4-42EC-9DE0-E68E573533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247DF-C2AE-4202-A946-E648ECE5EB5F}" type="datetimeFigureOut">
              <a:rPr lang="en-US" smtClean="0"/>
              <a:pPr/>
              <a:t>3/17/10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53FC7-4AB4-42EC-9DE0-E68E573533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E247DF-C2AE-4202-A946-E648ECE5EB5F}" type="datetimeFigureOut">
              <a:rPr lang="en-US" smtClean="0"/>
              <a:pPr/>
              <a:t>3/17/10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453FC7-4AB4-42EC-9DE0-E68E573533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BLACK TUESDAY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WINTER LYTTLE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lack_tuesday_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0"/>
            <a:ext cx="6400800" cy="6400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62200" y="6400800"/>
            <a:ext cx="38862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Black Tuesday was the crash of the stock market.  It occurred October 29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, 1929</a:t>
            </a:r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tockMarketCras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0"/>
            <a:ext cx="5943600" cy="64534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71600" y="6396335"/>
            <a:ext cx="640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Crash made many people fall into poverty and there was panic and mania around the city.</a:t>
            </a:r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utside-the-ny-stock-exchange-on-black-tuesda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-1"/>
            <a:ext cx="763305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0" y="6858000"/>
            <a:ext cx="662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Many people gathered together and started riots. The stock market’s plummet lasted over a month.  It was the start of the Great Depression.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tock_crash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0"/>
            <a:ext cx="8493726" cy="6172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yseflo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28600"/>
            <a:ext cx="7918480" cy="62484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66</Words>
  <Application>Microsoft Macintosh PowerPoint</Application>
  <PresentationFormat>On-screen Show (4:3)</PresentationFormat>
  <Paragraphs>5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BLACK TUESDAY</vt:lpstr>
      <vt:lpstr>Slide 2</vt:lpstr>
      <vt:lpstr>Slide 3</vt:lpstr>
      <vt:lpstr>Slide 4</vt:lpstr>
      <vt:lpstr>Slide 5</vt:lpstr>
      <vt:lpstr>Slide 6</vt:lpstr>
    </vt:vector>
  </TitlesOfParts>
  <Company>Lumen Christi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BLACK TUESDAY</dc:title>
  <dc:creator>Winter Lyttle-Graham</dc:creator>
  <cp:lastModifiedBy>Winter Lyttle-Graham</cp:lastModifiedBy>
  <cp:revision>2</cp:revision>
  <dcterms:created xsi:type="dcterms:W3CDTF">2010-03-17T15:26:13Z</dcterms:created>
  <dcterms:modified xsi:type="dcterms:W3CDTF">2010-03-17T15:39:38Z</dcterms:modified>
</cp:coreProperties>
</file>